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ContentType="application/vnd.openxmlformats-officedocument.presentationml.slide+xml" PartName="/ppt/slides/slide1"/>
  <Override ContentType="application/vnd.openxmlformats-officedocument.presentationml.slide+xml" PartName="/ppt/slides/slide2"/>
  <Override ContentType="application/vnd.openxmlformats-officedocument.presentationml.slide+xml" PartName="/ppt/slides/slide3"/>
  <Override ContentType="application/vnd.openxmlformats-officedocument.presentationml.slide+xml" PartName="/ppt/slides/slide4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r:id="rId2" id="256"/>
    <p:sldId r:id="rId3" id="257"/>
    <p:sldId r:id="rId4" id="258"/>
    <p:sldId r:id="rId5" id="259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D01E4EE-B063-48CA-9AB4-7AA9CC5FF906}" v="45" dt="2022-12-04T04:59:17.258"/>
    <p1510:client id="{78443863-1C96-47F0-B7F2-8279F47C79FC}" v="65" dt="2022-12-03T08:45:18.86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
<Relationships xmlns="http://schemas.openxmlformats.org/package/2006/relationships">
    <Relationship Id="rId10" Type="http://schemas.microsoft.com/office/2015/10/relationships/revisionInfo" Target="revisionInfo.xml"/>
    <Relationship Id="rId9" Type="http://schemas.openxmlformats.org/officeDocument/2006/relationships/tableStyles" Target="tableStyles.xml"/>
    <Relationship Id="rId1" Type="http://schemas.openxmlformats.org/officeDocument/2006/relationships/slideMaster" Target="slideMasters/slideMaster1.xml"/>
    <Relationship Id="rId8" Type="http://schemas.openxmlformats.org/officeDocument/2006/relationships/theme" Target="theme/theme1.xml"/>
    <Relationship Id="rId7" Type="http://schemas.openxmlformats.org/officeDocument/2006/relationships/viewProps" Target="viewProps.xml"/>
    <Relationship Id="rId6" Type="http://schemas.openxmlformats.org/officeDocument/2006/relationships/presProps" Target="presProps.xml"/>
    <Relationship Id="rId2" Type="http://schemas.openxmlformats.org/officeDocument/2006/relationships/slide" Target="slides/slide1.xml"/>
    <Relationship Id="rId3" Type="http://schemas.openxmlformats.org/officeDocument/2006/relationships/slide" Target="slides/slide2.xml"/>
    <Relationship Id="rId4" Type="http://schemas.openxmlformats.org/officeDocument/2006/relationships/slide" Target="slides/slide3.xml"/>
    <Relationship Id="rId5" Type="http://schemas.openxmlformats.org/officeDocument/2006/relationships/slide" Target="slides/slide4.xml"/>
</Relationships>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2022/12/3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491067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2022/12/3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757471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2022/12/3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08667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2022/12/3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05158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2022/12/3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839047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2022/12/3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54029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2022/12/3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978849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2022/12/3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395888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2022/12/3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28608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2022/12/3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84510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2022/12/3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893879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02A643-9BB0-4E02-80B2-2C0A5E5D738E}" type="datetimeFigureOut">
              <a:rPr kumimoji="1" lang="ja-JP" altLang="en-US" smtClean="0"/>
              <a:t>2022/12/3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072897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
    <Relationship Id="rId3" Type="http://schemas.openxmlformats.org/officeDocument/2006/relationships/image" Target="../media/image1.png"/>
    <Relationship Id="rId2" Type="http://schemas.openxmlformats.org/officeDocument/2006/relationships/image" Target="../media/image2.png"/>
    <Relationship Id="rId1" Type="http://schemas.openxmlformats.org/officeDocument/2006/relationships/slideLayout" Target="../slideLayouts/slideLayout6.xml"/>
</Relationships>

</file>

<file path=ppt/slides/_rels/slide2.xml.rels><?xml version="1.0" encoding="UTF-8" standalone="yes"?>
<Relationships xmlns="http://schemas.openxmlformats.org/package/2006/relationships">
    <Relationship Id="rId2" Type="http://schemas.openxmlformats.org/officeDocument/2006/relationships/image" Target="../media/image3.png"/>
    <Relationship Id="rId1" Type="http://schemas.openxmlformats.org/officeDocument/2006/relationships/slideLayout" Target="../slideLayouts/slideLayout6.xml"/>
</Relationships>

</file>

<file path=ppt/slides/_rels/slide3.xml.rels><?xml version="1.0" encoding="UTF-8" standalone="yes"?>
<Relationships xmlns="http://schemas.openxmlformats.org/package/2006/relationships">
    <Relationship Id="rId3" Type="http://schemas.openxmlformats.org/officeDocument/2006/relationships/image" Target="../media/image4.png"/>
    <Relationship Id="rId2" Type="http://schemas.openxmlformats.org/officeDocument/2006/relationships/image" Target="../media/image3.png"/>
    <Relationship Id="rId1" Type="http://schemas.openxmlformats.org/officeDocument/2006/relationships/slideLayout" Target="../slideLayouts/slideLayout6.xml"/>
</Relationships>

</file>

<file path=ppt/slides/_rels/slide4.xml.rels><?xml version="1.0" encoding="UTF-8" standalone="yes"?>
<Relationships xmlns="http://schemas.openxmlformats.org/package/2006/relationships">
    <Relationship Id="rId2" Type="http://schemas.openxmlformats.org/officeDocument/2006/relationships/image" Target="../media/image4.png"/>
    <Relationship Id="rId1" Type="http://schemas.openxmlformats.org/officeDocument/2006/relationships/slideLayout" Target="../slideLayouts/slideLayout6.xml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_2">
            <a:extLst>
              <a:ext uri="{FF2B5EF4-FFF2-40B4-BE49-F238E27FC236}">
                <a16:creationId xmlns:a16="http://schemas.microsoft.com/office/drawing/2014/main" id="{FF5D9FE4-37F1-B2D1-423B-394ED1D3C0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44297" y="2309827"/>
            <a:ext cx="1730853" cy="2413518"/>
          </a:xfrm>
          <a:prstGeom prst="rect">
            <a:avLst/>
          </a:prstGeom>
        </p:spPr>
      </p:pic>
      <p:sp>
        <p:nvSpPr>
          <p:cNvPr id="8" name="image_caption_2">
            <a:extLst>
              <a:ext uri="{FF2B5EF4-FFF2-40B4-BE49-F238E27FC236}">
                <a16:creationId xmlns:a16="http://schemas.microsoft.com/office/drawing/2014/main" id="{8EB6878D-C7B1-5C8B-408F-441256C7F3E3}"/>
              </a:ext>
            </a:extLst>
          </p:cNvPr>
          <p:cNvSpPr txBox="1"/>
          <p:nvPr/>
        </p:nvSpPr>
        <p:spPr>
          <a:xfrm>
            <a:off x="7440972" y="1765386"/>
            <a:ext cx="2345908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ja-JP" altLang="en-US">
                <a:ea typeface="ＭＳ Ｐゴシック"/>
                <a:cs typeface="Calibri"/>
              </a:rPr>
              <a:t>cap2</a:t>
            </a:r>
            <a:endParaRPr lang="ja-JP" altLang="en-US"/>
          </a:p>
        </p:txBody>
      </p:sp>
      <p:pic>
        <p:nvPicPr>
          <p:cNvPr id="4" name="image_1" descr="四角形 が含まれている画像  説明は自動で生成されたものです">
            <a:extLst>
              <a:ext uri="{FF2B5EF4-FFF2-40B4-BE49-F238E27FC236}">
                <a16:creationId xmlns:a16="http://schemas.microsoft.com/office/drawing/2014/main" id="{E1BE3DED-223D-285B-BE17-66B8F67AE83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74952" y="2220183"/>
            <a:ext cx="4468648" cy="2575289"/>
          </a:xfrm>
          <a:prstGeom prst="rect">
            <a:avLst/>
          </a:prstGeom>
        </p:spPr>
      </p:pic>
      <p:sp>
        <p:nvSpPr>
          <p:cNvPr id="5" name="image_caption_1">
            <a:extLst>
              <a:ext uri="{FF2B5EF4-FFF2-40B4-BE49-F238E27FC236}">
                <a16:creationId xmlns:a16="http://schemas.microsoft.com/office/drawing/2014/main" id="{49387CA6-350E-7654-E149-630E665A7CF0}"/>
              </a:ext>
            </a:extLst>
          </p:cNvPr>
          <p:cNvSpPr txBox="1"/>
          <p:nvPr/>
        </p:nvSpPr>
        <p:spPr>
          <a:xfrm>
            <a:off x="2413525" y="1739111"/>
            <a:ext cx="2345908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ja-JP" altLang="en-US">
                <a:ea typeface="ＭＳ Ｐゴシック"/>
                <a:cs typeface="Calibri"/>
              </a:rPr>
              <a:t>画像1のキャプション</a:t>
            </a:r>
            <a:endParaRPr lang="ja-JP" altLang="en-US"/>
          </a:p>
        </p:txBody>
      </p:sp>
      <p:sp>
        <p:nvSpPr>
          <p:cNvPr id="2" name="page_title"/>
          <p:cNvSpPr>
            <a:spLocks noGrp="1"/>
          </p:cNvSpPr>
          <p:nvPr>
            <p:ph type="title"/>
          </p:nvPr>
        </p:nvSpPr>
        <p:spPr>
          <a:xfrm>
            <a:off x="698062" y="224987"/>
            <a:ext cx="10515600" cy="546046"/>
          </a:xfrm>
        </p:spPr>
        <p:txBody>
          <a:bodyPr>
            <a:normAutofit fontScale="90000"/>
          </a:bodyPr>
          <a:lstStyle/>
          <a:p>
            <a:r>
              <a:rPr lang="ja-JP" altLang="en-US">
                <a:ea typeface="ＭＳ Ｐゴシック"/>
                <a:cs typeface="Calibri Light"/>
              </a:rPr>
              <a:t>Hello first title</a:t>
            </a:r>
            <a:endParaRPr lang="ja-JP" altLang="en-US" dirty="0">
              <a:ea typeface="ＭＳ Ｐゴシック"/>
              <a:cs typeface="Calibri Light"/>
            </a:endParaRPr>
          </a:p>
        </p:txBody>
      </p:sp>
      <p:sp>
        <p:nvSpPr>
          <p:cNvPr id="3" name="四角形: 角を丸くする 2">
            <a:extLst>
              <a:ext uri="{FF2B5EF4-FFF2-40B4-BE49-F238E27FC236}">
                <a16:creationId xmlns:a16="http://schemas.microsoft.com/office/drawing/2014/main" id="{43E23DA0-EB70-8136-5CD8-5CDBF8E4F8D3}"/>
              </a:ext>
            </a:extLst>
          </p:cNvPr>
          <p:cNvSpPr/>
          <p:nvPr/>
        </p:nvSpPr>
        <p:spPr>
          <a:xfrm>
            <a:off x="4961583" y="5127296"/>
            <a:ext cx="2969172" cy="49048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>
                <a:ea typeface="ＭＳ Ｐゴシック"/>
                <a:cs typeface="Calibri"/>
              </a:rPr>
              <a:t>テキスト in 角丸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1283802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" descr="四角形 が含まれている画像  説明は自動で生成されたものです">
            <a:extLst>
              <a:ext uri="{FF2B5EF4-FFF2-40B4-BE49-F238E27FC236}">
                <a16:creationId xmlns:a16="http://schemas.microsoft.com/office/drawing/2014/main" id="{2282DB84-700D-2645-7A72-623D054DA2F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89328" y="2226890"/>
            <a:ext cx="2300930" cy="1580911"/>
          </a:xfrm>
          <a:prstGeom prst="rect">
            <a:avLst/>
          </a:prstGeom>
        </p:spPr>
      </p:pic>
      <p:sp>
        <p:nvSpPr>
          <p:cNvPr id="4" name="image_caption">
            <a:extLst>
              <a:ext uri="{FF2B5EF4-FFF2-40B4-BE49-F238E27FC236}">
                <a16:creationId xmlns:a16="http://schemas.microsoft.com/office/drawing/2014/main" id="{071B22C4-3F99-7D36-748C-672C3C56239D}"/>
              </a:ext>
            </a:extLst>
          </p:cNvPr>
          <p:cNvSpPr txBox="1"/>
          <p:nvPr/>
        </p:nvSpPr>
        <p:spPr>
          <a:xfrm>
            <a:off x="4927249" y="1712835"/>
            <a:ext cx="2345908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ja-JP" altLang="en-US">
                <a:ea typeface="ＭＳ Ｐゴシック"/>
                <a:cs typeface="Calibri"/>
              </a:rPr>
              <a:t>キャプション試行</a:t>
            </a:r>
            <a:endParaRPr lang="ja-JP" altLang="en-US"/>
          </a:p>
        </p:txBody>
      </p:sp>
      <p:sp>
        <p:nvSpPr>
          <p:cNvPr id="2" name="page_title">
            <a:extLst>
              <a:ext uri="{FF2B5EF4-FFF2-40B4-BE49-F238E27FC236}">
                <a16:creationId xmlns:a16="http://schemas.microsoft.com/office/drawing/2014/main" id="{80FBBFEF-0090-F3DD-F0A6-A79FD300A8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0476" y="-2737"/>
            <a:ext cx="10515600" cy="616115"/>
          </a:xfrm>
        </p:spPr>
        <p:txBody>
          <a:bodyPr>
            <a:normAutofit fontScale="90000"/>
          </a:bodyPr>
          <a:lstStyle/>
          <a:p>
            <a:r>
              <a:rPr lang="ja-JP" altLang="en-US">
                <a:ea typeface="ＭＳ Ｐゴシック"/>
                <a:cs typeface="Calibri Light"/>
              </a:rPr>
              <a:t>2nd</a:t>
            </a:r>
          </a:p>
        </p:txBody>
      </p:sp>
    </p:spTree>
    <p:extLst>
      <p:ext uri="{BB962C8B-B14F-4D97-AF65-F5344CB8AC3E}">
        <p14:creationId xmlns:p14="http://schemas.microsoft.com/office/powerpoint/2010/main" val="12620953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_2">
            <a:extLst>
              <a:ext uri="{FF2B5EF4-FFF2-40B4-BE49-F238E27FC236}">
                <a16:creationId xmlns:a16="http://schemas.microsoft.com/office/drawing/2014/main" id="{FF5D9FE4-37F1-B2D1-423B-394ED1D3C0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38124" y="2574194"/>
            <a:ext cx="2743200" cy="1884784"/>
          </a:xfrm>
          <a:prstGeom prst="rect">
            <a:avLst/>
          </a:prstGeom>
        </p:spPr>
      </p:pic>
      <p:sp>
        <p:nvSpPr>
          <p:cNvPr id="8" name="image_caption_2">
            <a:extLst>
              <a:ext uri="{FF2B5EF4-FFF2-40B4-BE49-F238E27FC236}">
                <a16:creationId xmlns:a16="http://schemas.microsoft.com/office/drawing/2014/main" id="{8EB6878D-C7B1-5C8B-408F-441256C7F3E3}"/>
              </a:ext>
            </a:extLst>
          </p:cNvPr>
          <p:cNvSpPr txBox="1"/>
          <p:nvPr/>
        </p:nvSpPr>
        <p:spPr>
          <a:xfrm>
            <a:off x="7440972" y="1765386"/>
            <a:ext cx="2345908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ja-JP" altLang="en-US">
                <a:ea typeface="ＭＳ Ｐゴシック"/>
                <a:cs typeface="Calibri"/>
              </a:rPr>
              <a:t>cap2</a:t>
            </a:r>
            <a:endParaRPr lang="ja-JP" altLang="en-US"/>
          </a:p>
        </p:txBody>
      </p:sp>
      <p:pic>
        <p:nvPicPr>
          <p:cNvPr id="4" name="image_1" descr="四角形 が含まれている画像  説明は自動で生成されたものです">
            <a:extLst>
              <a:ext uri="{FF2B5EF4-FFF2-40B4-BE49-F238E27FC236}">
                <a16:creationId xmlns:a16="http://schemas.microsoft.com/office/drawing/2014/main" id="{E1BE3DED-223D-285B-BE17-66B8F67AE83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43409" y="2218131"/>
            <a:ext cx="2931734" cy="2579394"/>
          </a:xfrm>
          <a:prstGeom prst="rect">
            <a:avLst/>
          </a:prstGeom>
        </p:spPr>
      </p:pic>
      <p:sp>
        <p:nvSpPr>
          <p:cNvPr id="5" name="image_caption_1">
            <a:extLst>
              <a:ext uri="{FF2B5EF4-FFF2-40B4-BE49-F238E27FC236}">
                <a16:creationId xmlns:a16="http://schemas.microsoft.com/office/drawing/2014/main" id="{49387CA6-350E-7654-E149-630E665A7CF0}"/>
              </a:ext>
            </a:extLst>
          </p:cNvPr>
          <p:cNvSpPr txBox="1"/>
          <p:nvPr/>
        </p:nvSpPr>
        <p:spPr>
          <a:xfrm>
            <a:off x="2413525" y="1739111"/>
            <a:ext cx="2345908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ja-JP" altLang="en-US">
                <a:ea typeface="ＭＳ Ｐゴシック"/>
                <a:cs typeface="Calibri"/>
              </a:rPr>
              <a:t>cap1</a:t>
            </a:r>
            <a:endParaRPr lang="ja-JP" altLang="en-US"/>
          </a:p>
        </p:txBody>
      </p:sp>
      <p:sp>
        <p:nvSpPr>
          <p:cNvPr id="2" name="page_title"/>
          <p:cNvSpPr>
            <a:spLocks noGrp="1"/>
          </p:cNvSpPr>
          <p:nvPr>
            <p:ph type="title"/>
          </p:nvPr>
        </p:nvSpPr>
        <p:spPr>
          <a:xfrm>
            <a:off x="698062" y="224987"/>
            <a:ext cx="10515600" cy="546046"/>
          </a:xfrm>
        </p:spPr>
        <p:txBody>
          <a:bodyPr>
            <a:normAutofit fontScale="90000"/>
          </a:bodyPr>
          <a:lstStyle/>
          <a:p>
            <a:r>
              <a:rPr lang="ja-JP" altLang="en-US">
                <a:ea typeface="ＭＳ Ｐゴシック"/>
                <a:cs typeface="Calibri Light"/>
              </a:rPr>
              <a:t>Hello 3rd title</a:t>
            </a:r>
            <a:endParaRPr lang="ja-JP" altLang="en-US" dirty="0">
              <a:ea typeface="ＭＳ Ｐゴシック"/>
              <a:cs typeface="Calibri Light"/>
            </a:endParaRPr>
          </a:p>
        </p:txBody>
      </p:sp>
      <p:sp>
        <p:nvSpPr>
          <p:cNvPr id="3" name="四角形: 角を丸くする 2">
            <a:extLst>
              <a:ext uri="{FF2B5EF4-FFF2-40B4-BE49-F238E27FC236}">
                <a16:creationId xmlns:a16="http://schemas.microsoft.com/office/drawing/2014/main" id="{43E23DA0-EB70-8136-5CD8-5CDBF8E4F8D3}"/>
              </a:ext>
            </a:extLst>
          </p:cNvPr>
          <p:cNvSpPr/>
          <p:nvPr/>
        </p:nvSpPr>
        <p:spPr>
          <a:xfrm>
            <a:off x="4961583" y="5127296"/>
            <a:ext cx="2969172" cy="49048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>
                <a:ea typeface="ＭＳ Ｐゴシック"/>
                <a:cs typeface="Calibri"/>
              </a:rPr>
              <a:t>テキスト in 角丸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1283802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" descr="四角形 が含まれている画像  説明は自動で生成されたものです">
            <a:extLst>
              <a:ext uri="{FF2B5EF4-FFF2-40B4-BE49-F238E27FC236}">
                <a16:creationId xmlns:a16="http://schemas.microsoft.com/office/drawing/2014/main" id="{2282DB84-700D-2645-7A72-623D054DA2F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41363" y="2226890"/>
            <a:ext cx="1796860" cy="1580911"/>
          </a:xfrm>
          <a:prstGeom prst="rect">
            <a:avLst/>
          </a:prstGeom>
        </p:spPr>
      </p:pic>
      <p:sp>
        <p:nvSpPr>
          <p:cNvPr id="4" name="image_caption">
            <a:extLst>
              <a:ext uri="{FF2B5EF4-FFF2-40B4-BE49-F238E27FC236}">
                <a16:creationId xmlns:a16="http://schemas.microsoft.com/office/drawing/2014/main" id="{071B22C4-3F99-7D36-748C-672C3C56239D}"/>
              </a:ext>
            </a:extLst>
          </p:cNvPr>
          <p:cNvSpPr txBox="1"/>
          <p:nvPr/>
        </p:nvSpPr>
        <p:spPr>
          <a:xfrm>
            <a:off x="4927249" y="1712835"/>
            <a:ext cx="2345908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ja-JP" altLang="en-US">
                <a:ea typeface="ＭＳ Ｐゴシック"/>
                <a:cs typeface="Calibri"/>
              </a:rPr>
              <a:t>CAPTION</a:t>
            </a:r>
            <a:endParaRPr lang="ja-JP" altLang="en-US"/>
          </a:p>
        </p:txBody>
      </p:sp>
      <p:sp>
        <p:nvSpPr>
          <p:cNvPr id="2" name="page_title">
            <a:extLst>
              <a:ext uri="{FF2B5EF4-FFF2-40B4-BE49-F238E27FC236}">
                <a16:creationId xmlns:a16="http://schemas.microsoft.com/office/drawing/2014/main" id="{80FBBFEF-0090-F3DD-F0A6-A79FD300A8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0476" y="-2737"/>
            <a:ext cx="10515600" cy="616115"/>
          </a:xfrm>
        </p:spPr>
        <p:txBody>
          <a:bodyPr>
            <a:normAutofit fontScale="90000"/>
          </a:bodyPr>
          <a:lstStyle/>
          <a:p>
            <a:r>
              <a:rPr lang="ja-JP" altLang="en-US">
                <a:ea typeface="ＭＳ Ｐゴシック"/>
                <a:cs typeface="Calibri Light"/>
              </a:rPr>
              <a:t>last</a:t>
            </a:r>
          </a:p>
        </p:txBody>
      </p:sp>
    </p:spTree>
    <p:extLst>
      <p:ext uri="{BB962C8B-B14F-4D97-AF65-F5344CB8AC3E}">
        <p14:creationId xmlns:p14="http://schemas.microsoft.com/office/powerpoint/2010/main" val="12620953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ワイド画面</PresentationFormat>
  <Paragraphs>0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Office テーマ</vt:lpstr>
      <vt:lpstr>タイトル</vt:lpstr>
      <vt:lpstr>タイトル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/>
  <cp:lastModifiedBy/>
  <cp:revision>44</cp:revision>
  <dcterms:created xsi:type="dcterms:W3CDTF">2022-12-03T08:26:17Z</dcterms:created>
  <dcterms:modified xsi:type="dcterms:W3CDTF">2022-12-04T05:00:25Z</dcterms:modified>
</cp:coreProperties>
</file>