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01E4EE-B063-48CA-9AB4-7AA9CC5FF906}" v="45" dt="2022-12-04T04:59:17.258"/>
    <p1510:client id="{78443863-1C96-47F0-B7F2-8279F47C79FC}" v="65" dt="2022-12-03T08:45:18.8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9106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5747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866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0515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3904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2022/12/3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40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2022/12/3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7884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2022/12/3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588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2022/12/3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2860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2022/12/3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451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2A643-9BB0-4E02-80B2-2C0A5E5D738E}" type="datetimeFigureOut">
              <a:rPr kumimoji="1" lang="ja-JP" altLang="en-US" smtClean="0"/>
              <a:t>2022/12/3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9387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2A643-9BB0-4E02-80B2-2C0A5E5D738E}" type="datetimeFigureOut">
              <a:rPr kumimoji="1" lang="ja-JP" altLang="en-US" smtClean="0"/>
              <a:t>2022/12/3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D720A-4AD5-4DCF-885F-DE52979961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7289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_2">
            <a:extLst>
              <a:ext uri="{FF2B5EF4-FFF2-40B4-BE49-F238E27FC236}">
                <a16:creationId xmlns:a16="http://schemas.microsoft.com/office/drawing/2014/main" id="{FF5D9FE4-37F1-B2D1-423B-394ED1D3C0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8124" y="2309827"/>
            <a:ext cx="2743200" cy="2413518"/>
          </a:xfrm>
          <a:prstGeom prst="rect">
            <a:avLst/>
          </a:prstGeom>
        </p:spPr>
      </p:pic>
      <p:sp>
        <p:nvSpPr>
          <p:cNvPr id="8" name="image_caption_2">
            <a:extLst>
              <a:ext uri="{FF2B5EF4-FFF2-40B4-BE49-F238E27FC236}">
                <a16:creationId xmlns:a16="http://schemas.microsoft.com/office/drawing/2014/main" id="{8EB6878D-C7B1-5C8B-408F-441256C7F3E3}"/>
              </a:ext>
            </a:extLst>
          </p:cNvPr>
          <p:cNvSpPr txBox="1"/>
          <p:nvPr/>
        </p:nvSpPr>
        <p:spPr>
          <a:xfrm>
            <a:off x="7440972" y="1765386"/>
            <a:ext cx="234590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ja-JP" altLang="en-US">
                <a:ea typeface="ＭＳ Ｐゴシック"/>
                <a:cs typeface="Calibri"/>
              </a:rPr>
              <a:t>画像2のキャプション</a:t>
            </a:r>
            <a:endParaRPr lang="ja-JP" altLang="en-US"/>
          </a:p>
        </p:txBody>
      </p:sp>
      <p:pic>
        <p:nvPicPr>
          <p:cNvPr id="4" name="image_1" descr="四角形 が含まれている画像&#10;&#10;説明は自動で生成されたものです">
            <a:extLst>
              <a:ext uri="{FF2B5EF4-FFF2-40B4-BE49-F238E27FC236}">
                <a16:creationId xmlns:a16="http://schemas.microsoft.com/office/drawing/2014/main" id="{E1BE3DED-223D-285B-BE17-66B8F67AE8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4952" y="2218131"/>
            <a:ext cx="4468648" cy="2579394"/>
          </a:xfrm>
          <a:prstGeom prst="rect">
            <a:avLst/>
          </a:prstGeom>
        </p:spPr>
      </p:pic>
      <p:sp>
        <p:nvSpPr>
          <p:cNvPr id="5" name="image_caption_1">
            <a:extLst>
              <a:ext uri="{FF2B5EF4-FFF2-40B4-BE49-F238E27FC236}">
                <a16:creationId xmlns:a16="http://schemas.microsoft.com/office/drawing/2014/main" id="{49387CA6-350E-7654-E149-630E665A7CF0}"/>
              </a:ext>
            </a:extLst>
          </p:cNvPr>
          <p:cNvSpPr txBox="1"/>
          <p:nvPr/>
        </p:nvSpPr>
        <p:spPr>
          <a:xfrm>
            <a:off x="2413525" y="1739111"/>
            <a:ext cx="234590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ja-JP" altLang="en-US">
                <a:ea typeface="ＭＳ Ｐゴシック"/>
                <a:cs typeface="Calibri"/>
              </a:rPr>
              <a:t>画像1のキャプション</a:t>
            </a:r>
            <a:endParaRPr lang="ja-JP" altLang="en-US"/>
          </a:p>
        </p:txBody>
      </p:sp>
      <p:sp>
        <p:nvSpPr>
          <p:cNvPr id="2" name="page_title"/>
          <p:cNvSpPr>
            <a:spLocks noGrp="1"/>
          </p:cNvSpPr>
          <p:nvPr>
            <p:ph type="title"/>
          </p:nvPr>
        </p:nvSpPr>
        <p:spPr>
          <a:xfrm>
            <a:off x="698062" y="224987"/>
            <a:ext cx="10515600" cy="546046"/>
          </a:xfrm>
        </p:spPr>
        <p:txBody>
          <a:bodyPr>
            <a:normAutofit fontScale="90000"/>
          </a:bodyPr>
          <a:lstStyle/>
          <a:p>
            <a:r>
              <a:rPr lang="ja-JP" altLang="en-US">
                <a:ea typeface="ＭＳ Ｐゴシック"/>
                <a:cs typeface="Calibri Light"/>
              </a:rPr>
              <a:t>タイトル</a:t>
            </a:r>
            <a:endParaRPr lang="ja-JP" altLang="en-US" dirty="0">
              <a:ea typeface="ＭＳ Ｐゴシック"/>
              <a:cs typeface="Calibri Light"/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43E23DA0-EB70-8136-5CD8-5CDBF8E4F8D3}"/>
              </a:ext>
            </a:extLst>
          </p:cNvPr>
          <p:cNvSpPr/>
          <p:nvPr/>
        </p:nvSpPr>
        <p:spPr>
          <a:xfrm>
            <a:off x="4961583" y="5127296"/>
            <a:ext cx="2969172" cy="4904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>
                <a:ea typeface="ＭＳ Ｐゴシック"/>
                <a:cs typeface="Calibri"/>
              </a:rPr>
              <a:t>テキスト in </a:t>
            </a:r>
            <a:r>
              <a:rPr lang="ja-JP">
                <a:ea typeface="ＭＳ Ｐゴシック"/>
                <a:cs typeface="Calibri"/>
              </a:rPr>
              <a:t>角丸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28380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" descr="四角形 が含まれている画像&#10;&#10;説明は自動で生成されたものです">
            <a:extLst>
              <a:ext uri="{FF2B5EF4-FFF2-40B4-BE49-F238E27FC236}">
                <a16:creationId xmlns:a16="http://schemas.microsoft.com/office/drawing/2014/main" id="{2282DB84-700D-2645-7A72-623D054DA2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8193" y="2226890"/>
            <a:ext cx="2743200" cy="1580911"/>
          </a:xfrm>
          <a:prstGeom prst="rect">
            <a:avLst/>
          </a:prstGeom>
        </p:spPr>
      </p:pic>
      <p:sp>
        <p:nvSpPr>
          <p:cNvPr id="4" name="image_caption">
            <a:extLst>
              <a:ext uri="{FF2B5EF4-FFF2-40B4-BE49-F238E27FC236}">
                <a16:creationId xmlns:a16="http://schemas.microsoft.com/office/drawing/2014/main" id="{071B22C4-3F99-7D36-748C-672C3C56239D}"/>
              </a:ext>
            </a:extLst>
          </p:cNvPr>
          <p:cNvSpPr txBox="1"/>
          <p:nvPr/>
        </p:nvSpPr>
        <p:spPr>
          <a:xfrm>
            <a:off x="4927249" y="1712835"/>
            <a:ext cx="234590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ja-JP" altLang="en-US">
                <a:ea typeface="ＭＳ Ｐゴシック"/>
                <a:cs typeface="Calibri"/>
              </a:rPr>
              <a:t>画像のキャプション</a:t>
            </a:r>
            <a:endParaRPr lang="ja-JP" altLang="en-US"/>
          </a:p>
        </p:txBody>
      </p:sp>
      <p:sp>
        <p:nvSpPr>
          <p:cNvPr id="2" name="page_title">
            <a:extLst>
              <a:ext uri="{FF2B5EF4-FFF2-40B4-BE49-F238E27FC236}">
                <a16:creationId xmlns:a16="http://schemas.microsoft.com/office/drawing/2014/main" id="{80FBBFEF-0090-F3DD-F0A6-A79FD300A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0476" y="-2737"/>
            <a:ext cx="10515600" cy="616115"/>
          </a:xfrm>
        </p:spPr>
        <p:txBody>
          <a:bodyPr>
            <a:normAutofit fontScale="90000"/>
          </a:bodyPr>
          <a:lstStyle/>
          <a:p>
            <a:r>
              <a:rPr lang="ja-JP" altLang="en-US">
                <a:ea typeface="ＭＳ Ｐゴシック"/>
                <a:cs typeface="Calibri Light"/>
              </a:rPr>
              <a:t>タイトル</a:t>
            </a:r>
          </a:p>
        </p:txBody>
      </p:sp>
    </p:spTree>
    <p:extLst>
      <p:ext uri="{BB962C8B-B14F-4D97-AF65-F5344CB8AC3E}">
        <p14:creationId xmlns:p14="http://schemas.microsoft.com/office/powerpoint/2010/main" val="12620953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タイトル</vt:lpstr>
      <vt:lpstr>タイトル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44</cp:revision>
  <dcterms:created xsi:type="dcterms:W3CDTF">2022-12-03T08:26:17Z</dcterms:created>
  <dcterms:modified xsi:type="dcterms:W3CDTF">2022-12-04T05:00:25Z</dcterms:modified>
</cp:coreProperties>
</file>